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56" r:id="rId2"/>
  </p:sldIdLst>
  <p:sldSz cx="5940425" cy="37798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191" userDrawn="1">
          <p15:clr>
            <a:srgbClr val="A4A3A4"/>
          </p15:clr>
        </p15:guide>
        <p15:guide id="2" pos="1871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>
        <p:scale>
          <a:sx n="125" d="100"/>
          <a:sy n="125" d="100"/>
        </p:scale>
        <p:origin x="972" y="264"/>
      </p:cViewPr>
      <p:guideLst>
        <p:guide orient="horz" pos="1191"/>
        <p:guide pos="187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E3B508-D404-4FFA-8DCA-24A5E4C19549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003300" y="1143000"/>
            <a:ext cx="4851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04205F-7D79-4E94-8E8F-BD77AAD95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4374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04205F-7D79-4E94-8E8F-BD77AAD9506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142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553" y="618599"/>
            <a:ext cx="4455319" cy="1315944"/>
          </a:xfrm>
        </p:spPr>
        <p:txBody>
          <a:bodyPr anchor="b"/>
          <a:lstStyle>
            <a:lvl1pPr algn="ctr">
              <a:defRPr sz="29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42553" y="1985290"/>
            <a:ext cx="4455319" cy="912586"/>
          </a:xfrm>
        </p:spPr>
        <p:txBody>
          <a:bodyPr/>
          <a:lstStyle>
            <a:lvl1pPr marL="0" indent="0" algn="ctr">
              <a:buNone/>
              <a:defRPr sz="1169"/>
            </a:lvl1pPr>
            <a:lvl2pPr marL="222748" indent="0" algn="ctr">
              <a:buNone/>
              <a:defRPr sz="974"/>
            </a:lvl2pPr>
            <a:lvl3pPr marL="445496" indent="0" algn="ctr">
              <a:buNone/>
              <a:defRPr sz="877"/>
            </a:lvl3pPr>
            <a:lvl4pPr marL="668244" indent="0" algn="ctr">
              <a:buNone/>
              <a:defRPr sz="780"/>
            </a:lvl4pPr>
            <a:lvl5pPr marL="890991" indent="0" algn="ctr">
              <a:buNone/>
              <a:defRPr sz="780"/>
            </a:lvl5pPr>
            <a:lvl6pPr marL="1113739" indent="0" algn="ctr">
              <a:buNone/>
              <a:defRPr sz="780"/>
            </a:lvl6pPr>
            <a:lvl7pPr marL="1336487" indent="0" algn="ctr">
              <a:buNone/>
              <a:defRPr sz="780"/>
            </a:lvl7pPr>
            <a:lvl8pPr marL="1559235" indent="0" algn="ctr">
              <a:buNone/>
              <a:defRPr sz="780"/>
            </a:lvl8pPr>
            <a:lvl9pPr marL="1781983" indent="0" algn="ctr">
              <a:buNone/>
              <a:defRPr sz="7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07/09/2020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5311395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07/09/2020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532515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251117" y="201241"/>
            <a:ext cx="1280904" cy="32032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08404" y="201241"/>
            <a:ext cx="3768457" cy="32032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07/09/2020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4107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07/09/2020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8155376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310" y="942335"/>
            <a:ext cx="5123617" cy="1572307"/>
          </a:xfrm>
        </p:spPr>
        <p:txBody>
          <a:bodyPr anchor="b"/>
          <a:lstStyle>
            <a:lvl1pPr>
              <a:defRPr sz="292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5310" y="2529517"/>
            <a:ext cx="5123617" cy="826839"/>
          </a:xfrm>
        </p:spPr>
        <p:txBody>
          <a:bodyPr/>
          <a:lstStyle>
            <a:lvl1pPr marL="0" indent="0">
              <a:buNone/>
              <a:defRPr sz="1169">
                <a:solidFill>
                  <a:schemeClr val="tx1">
                    <a:tint val="75000"/>
                  </a:schemeClr>
                </a:solidFill>
              </a:defRPr>
            </a:lvl1pPr>
            <a:lvl2pPr marL="222748" indent="0">
              <a:buNone/>
              <a:defRPr sz="974">
                <a:solidFill>
                  <a:schemeClr val="tx1">
                    <a:tint val="75000"/>
                  </a:schemeClr>
                </a:solidFill>
              </a:defRPr>
            </a:lvl2pPr>
            <a:lvl3pPr marL="445496" indent="0">
              <a:buNone/>
              <a:defRPr sz="877">
                <a:solidFill>
                  <a:schemeClr val="tx1">
                    <a:tint val="75000"/>
                  </a:schemeClr>
                </a:solidFill>
              </a:defRPr>
            </a:lvl3pPr>
            <a:lvl4pPr marL="668244" indent="0">
              <a:buNone/>
              <a:defRPr sz="780">
                <a:solidFill>
                  <a:schemeClr val="tx1">
                    <a:tint val="75000"/>
                  </a:schemeClr>
                </a:solidFill>
              </a:defRPr>
            </a:lvl4pPr>
            <a:lvl5pPr marL="890991" indent="0">
              <a:buNone/>
              <a:defRPr sz="780">
                <a:solidFill>
                  <a:schemeClr val="tx1">
                    <a:tint val="75000"/>
                  </a:schemeClr>
                </a:solidFill>
              </a:defRPr>
            </a:lvl5pPr>
            <a:lvl6pPr marL="1113739" indent="0">
              <a:buNone/>
              <a:defRPr sz="780">
                <a:solidFill>
                  <a:schemeClr val="tx1">
                    <a:tint val="75000"/>
                  </a:schemeClr>
                </a:solidFill>
              </a:defRPr>
            </a:lvl6pPr>
            <a:lvl7pPr marL="1336487" indent="0">
              <a:buNone/>
              <a:defRPr sz="780">
                <a:solidFill>
                  <a:schemeClr val="tx1">
                    <a:tint val="75000"/>
                  </a:schemeClr>
                </a:solidFill>
              </a:defRPr>
            </a:lvl7pPr>
            <a:lvl8pPr marL="1559235" indent="0">
              <a:buNone/>
              <a:defRPr sz="780">
                <a:solidFill>
                  <a:schemeClr val="tx1">
                    <a:tint val="75000"/>
                  </a:schemeClr>
                </a:solidFill>
              </a:defRPr>
            </a:lvl8pPr>
            <a:lvl9pPr marL="1781983" indent="0">
              <a:buNone/>
              <a:defRPr sz="7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07/09/2020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2729741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08404" y="1006207"/>
            <a:ext cx="2524681" cy="23982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07340" y="1006207"/>
            <a:ext cx="2524681" cy="23982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07/09/2020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1860059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178" y="201242"/>
            <a:ext cx="5123617" cy="7305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9178" y="926586"/>
            <a:ext cx="2513078" cy="454105"/>
          </a:xfrm>
        </p:spPr>
        <p:txBody>
          <a:bodyPr anchor="b"/>
          <a:lstStyle>
            <a:lvl1pPr marL="0" indent="0">
              <a:buNone/>
              <a:defRPr sz="1169" b="1"/>
            </a:lvl1pPr>
            <a:lvl2pPr marL="222748" indent="0">
              <a:buNone/>
              <a:defRPr sz="974" b="1"/>
            </a:lvl2pPr>
            <a:lvl3pPr marL="445496" indent="0">
              <a:buNone/>
              <a:defRPr sz="877" b="1"/>
            </a:lvl3pPr>
            <a:lvl4pPr marL="668244" indent="0">
              <a:buNone/>
              <a:defRPr sz="780" b="1"/>
            </a:lvl4pPr>
            <a:lvl5pPr marL="890991" indent="0">
              <a:buNone/>
              <a:defRPr sz="780" b="1"/>
            </a:lvl5pPr>
            <a:lvl6pPr marL="1113739" indent="0">
              <a:buNone/>
              <a:defRPr sz="780" b="1"/>
            </a:lvl6pPr>
            <a:lvl7pPr marL="1336487" indent="0">
              <a:buNone/>
              <a:defRPr sz="780" b="1"/>
            </a:lvl7pPr>
            <a:lvl8pPr marL="1559235" indent="0">
              <a:buNone/>
              <a:defRPr sz="780" b="1"/>
            </a:lvl8pPr>
            <a:lvl9pPr marL="1781983" indent="0">
              <a:buNone/>
              <a:defRPr sz="7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9178" y="1380691"/>
            <a:ext cx="2513078" cy="20307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07340" y="926586"/>
            <a:ext cx="2525454" cy="454105"/>
          </a:xfrm>
        </p:spPr>
        <p:txBody>
          <a:bodyPr anchor="b"/>
          <a:lstStyle>
            <a:lvl1pPr marL="0" indent="0">
              <a:buNone/>
              <a:defRPr sz="1169" b="1"/>
            </a:lvl1pPr>
            <a:lvl2pPr marL="222748" indent="0">
              <a:buNone/>
              <a:defRPr sz="974" b="1"/>
            </a:lvl2pPr>
            <a:lvl3pPr marL="445496" indent="0">
              <a:buNone/>
              <a:defRPr sz="877" b="1"/>
            </a:lvl3pPr>
            <a:lvl4pPr marL="668244" indent="0">
              <a:buNone/>
              <a:defRPr sz="780" b="1"/>
            </a:lvl4pPr>
            <a:lvl5pPr marL="890991" indent="0">
              <a:buNone/>
              <a:defRPr sz="780" b="1"/>
            </a:lvl5pPr>
            <a:lvl6pPr marL="1113739" indent="0">
              <a:buNone/>
              <a:defRPr sz="780" b="1"/>
            </a:lvl6pPr>
            <a:lvl7pPr marL="1336487" indent="0">
              <a:buNone/>
              <a:defRPr sz="780" b="1"/>
            </a:lvl7pPr>
            <a:lvl8pPr marL="1559235" indent="0">
              <a:buNone/>
              <a:defRPr sz="780" b="1"/>
            </a:lvl8pPr>
            <a:lvl9pPr marL="1781983" indent="0">
              <a:buNone/>
              <a:defRPr sz="7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007340" y="1380691"/>
            <a:ext cx="2525454" cy="20307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07/09/2020</a:t>
            </a:fld>
            <a:endParaRPr lang="LID4096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6160473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07/09/2020</a:t>
            </a:fld>
            <a:endParaRPr lang="LID4096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197298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07/09/2020</a:t>
            </a:fld>
            <a:endParaRPr lang="LID4096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737077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178" y="251989"/>
            <a:ext cx="1915942" cy="881962"/>
          </a:xfrm>
        </p:spPr>
        <p:txBody>
          <a:bodyPr anchor="b"/>
          <a:lstStyle>
            <a:lvl1pPr>
              <a:defRPr sz="15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25454" y="544227"/>
            <a:ext cx="3007340" cy="2686135"/>
          </a:xfrm>
        </p:spPr>
        <p:txBody>
          <a:bodyPr/>
          <a:lstStyle>
            <a:lvl1pPr>
              <a:defRPr sz="1559"/>
            </a:lvl1pPr>
            <a:lvl2pPr>
              <a:defRPr sz="1364"/>
            </a:lvl2pPr>
            <a:lvl3pPr>
              <a:defRPr sz="1169"/>
            </a:lvl3pPr>
            <a:lvl4pPr>
              <a:defRPr sz="974"/>
            </a:lvl4pPr>
            <a:lvl5pPr>
              <a:defRPr sz="974"/>
            </a:lvl5pPr>
            <a:lvl6pPr>
              <a:defRPr sz="974"/>
            </a:lvl6pPr>
            <a:lvl7pPr>
              <a:defRPr sz="974"/>
            </a:lvl7pPr>
            <a:lvl8pPr>
              <a:defRPr sz="974"/>
            </a:lvl8pPr>
            <a:lvl9pPr>
              <a:defRPr sz="974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9178" y="1133952"/>
            <a:ext cx="1915942" cy="2100785"/>
          </a:xfrm>
        </p:spPr>
        <p:txBody>
          <a:bodyPr/>
          <a:lstStyle>
            <a:lvl1pPr marL="0" indent="0">
              <a:buNone/>
              <a:defRPr sz="780"/>
            </a:lvl1pPr>
            <a:lvl2pPr marL="222748" indent="0">
              <a:buNone/>
              <a:defRPr sz="682"/>
            </a:lvl2pPr>
            <a:lvl3pPr marL="445496" indent="0">
              <a:buNone/>
              <a:defRPr sz="585"/>
            </a:lvl3pPr>
            <a:lvl4pPr marL="668244" indent="0">
              <a:buNone/>
              <a:defRPr sz="487"/>
            </a:lvl4pPr>
            <a:lvl5pPr marL="890991" indent="0">
              <a:buNone/>
              <a:defRPr sz="487"/>
            </a:lvl5pPr>
            <a:lvl6pPr marL="1113739" indent="0">
              <a:buNone/>
              <a:defRPr sz="487"/>
            </a:lvl6pPr>
            <a:lvl7pPr marL="1336487" indent="0">
              <a:buNone/>
              <a:defRPr sz="487"/>
            </a:lvl7pPr>
            <a:lvl8pPr marL="1559235" indent="0">
              <a:buNone/>
              <a:defRPr sz="487"/>
            </a:lvl8pPr>
            <a:lvl9pPr marL="1781983" indent="0">
              <a:buNone/>
              <a:defRPr sz="48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07/09/2020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23695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9178" y="251989"/>
            <a:ext cx="1915942" cy="881962"/>
          </a:xfrm>
        </p:spPr>
        <p:txBody>
          <a:bodyPr anchor="b"/>
          <a:lstStyle>
            <a:lvl1pPr>
              <a:defRPr sz="155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25454" y="544227"/>
            <a:ext cx="3007340" cy="2686135"/>
          </a:xfrm>
        </p:spPr>
        <p:txBody>
          <a:bodyPr anchor="t"/>
          <a:lstStyle>
            <a:lvl1pPr marL="0" indent="0">
              <a:buNone/>
              <a:defRPr sz="1559"/>
            </a:lvl1pPr>
            <a:lvl2pPr marL="222748" indent="0">
              <a:buNone/>
              <a:defRPr sz="1364"/>
            </a:lvl2pPr>
            <a:lvl3pPr marL="445496" indent="0">
              <a:buNone/>
              <a:defRPr sz="1169"/>
            </a:lvl3pPr>
            <a:lvl4pPr marL="668244" indent="0">
              <a:buNone/>
              <a:defRPr sz="974"/>
            </a:lvl4pPr>
            <a:lvl5pPr marL="890991" indent="0">
              <a:buNone/>
              <a:defRPr sz="974"/>
            </a:lvl5pPr>
            <a:lvl6pPr marL="1113739" indent="0">
              <a:buNone/>
              <a:defRPr sz="974"/>
            </a:lvl6pPr>
            <a:lvl7pPr marL="1336487" indent="0">
              <a:buNone/>
              <a:defRPr sz="974"/>
            </a:lvl7pPr>
            <a:lvl8pPr marL="1559235" indent="0">
              <a:buNone/>
              <a:defRPr sz="974"/>
            </a:lvl8pPr>
            <a:lvl9pPr marL="1781983" indent="0">
              <a:buNone/>
              <a:defRPr sz="974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09178" y="1133952"/>
            <a:ext cx="1915942" cy="2100785"/>
          </a:xfrm>
        </p:spPr>
        <p:txBody>
          <a:bodyPr/>
          <a:lstStyle>
            <a:lvl1pPr marL="0" indent="0">
              <a:buNone/>
              <a:defRPr sz="780"/>
            </a:lvl1pPr>
            <a:lvl2pPr marL="222748" indent="0">
              <a:buNone/>
              <a:defRPr sz="682"/>
            </a:lvl2pPr>
            <a:lvl3pPr marL="445496" indent="0">
              <a:buNone/>
              <a:defRPr sz="585"/>
            </a:lvl3pPr>
            <a:lvl4pPr marL="668244" indent="0">
              <a:buNone/>
              <a:defRPr sz="487"/>
            </a:lvl4pPr>
            <a:lvl5pPr marL="890991" indent="0">
              <a:buNone/>
              <a:defRPr sz="487"/>
            </a:lvl5pPr>
            <a:lvl6pPr marL="1113739" indent="0">
              <a:buNone/>
              <a:defRPr sz="487"/>
            </a:lvl6pPr>
            <a:lvl7pPr marL="1336487" indent="0">
              <a:buNone/>
              <a:defRPr sz="487"/>
            </a:lvl7pPr>
            <a:lvl8pPr marL="1559235" indent="0">
              <a:buNone/>
              <a:defRPr sz="487"/>
            </a:lvl8pPr>
            <a:lvl9pPr marL="1781983" indent="0">
              <a:buNone/>
              <a:defRPr sz="48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07/09/2020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85923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08404" y="201242"/>
            <a:ext cx="5123617" cy="7305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8404" y="1006207"/>
            <a:ext cx="5123617" cy="23982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08404" y="3503350"/>
            <a:ext cx="1336596" cy="2012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8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BD9AB-1644-4673-A942-63868D03FF8F}" type="datetimeFigureOut">
              <a:rPr lang="LID4096" smtClean="0"/>
              <a:t>07/09/2020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67766" y="3503350"/>
            <a:ext cx="2004893" cy="2012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8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195425" y="3503350"/>
            <a:ext cx="1336596" cy="20124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8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210409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45496" rtl="0" eaLnBrk="1" latinLnBrk="0" hangingPunct="1">
        <a:lnSpc>
          <a:spcPct val="90000"/>
        </a:lnSpc>
        <a:spcBef>
          <a:spcPct val="0"/>
        </a:spcBef>
        <a:buNone/>
        <a:defRPr sz="214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1374" indent="-111374" algn="l" defTabSz="445496" rtl="0" eaLnBrk="1" latinLnBrk="0" hangingPunct="1">
        <a:lnSpc>
          <a:spcPct val="90000"/>
        </a:lnSpc>
        <a:spcBef>
          <a:spcPts val="487"/>
        </a:spcBef>
        <a:buFont typeface="Arial" panose="020B0604020202020204" pitchFamily="34" charset="0"/>
        <a:buChar char="•"/>
        <a:defRPr sz="1364" kern="1200">
          <a:solidFill>
            <a:schemeClr val="tx1"/>
          </a:solidFill>
          <a:latin typeface="+mn-lt"/>
          <a:ea typeface="+mn-ea"/>
          <a:cs typeface="+mn-cs"/>
        </a:defRPr>
      </a:lvl1pPr>
      <a:lvl2pPr marL="334122" indent="-111374" algn="l" defTabSz="445496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1169" kern="1200">
          <a:solidFill>
            <a:schemeClr val="tx1"/>
          </a:solidFill>
          <a:latin typeface="+mn-lt"/>
          <a:ea typeface="+mn-ea"/>
          <a:cs typeface="+mn-cs"/>
        </a:defRPr>
      </a:lvl2pPr>
      <a:lvl3pPr marL="556870" indent="-111374" algn="l" defTabSz="445496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974" kern="1200">
          <a:solidFill>
            <a:schemeClr val="tx1"/>
          </a:solidFill>
          <a:latin typeface="+mn-lt"/>
          <a:ea typeface="+mn-ea"/>
          <a:cs typeface="+mn-cs"/>
        </a:defRPr>
      </a:lvl3pPr>
      <a:lvl4pPr marL="779617" indent="-111374" algn="l" defTabSz="445496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7" kern="1200">
          <a:solidFill>
            <a:schemeClr val="tx1"/>
          </a:solidFill>
          <a:latin typeface="+mn-lt"/>
          <a:ea typeface="+mn-ea"/>
          <a:cs typeface="+mn-cs"/>
        </a:defRPr>
      </a:lvl4pPr>
      <a:lvl5pPr marL="1002365" indent="-111374" algn="l" defTabSz="445496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7" kern="1200">
          <a:solidFill>
            <a:schemeClr val="tx1"/>
          </a:solidFill>
          <a:latin typeface="+mn-lt"/>
          <a:ea typeface="+mn-ea"/>
          <a:cs typeface="+mn-cs"/>
        </a:defRPr>
      </a:lvl5pPr>
      <a:lvl6pPr marL="1225113" indent="-111374" algn="l" defTabSz="445496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7" kern="1200">
          <a:solidFill>
            <a:schemeClr val="tx1"/>
          </a:solidFill>
          <a:latin typeface="+mn-lt"/>
          <a:ea typeface="+mn-ea"/>
          <a:cs typeface="+mn-cs"/>
        </a:defRPr>
      </a:lvl6pPr>
      <a:lvl7pPr marL="1447861" indent="-111374" algn="l" defTabSz="445496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7" kern="1200">
          <a:solidFill>
            <a:schemeClr val="tx1"/>
          </a:solidFill>
          <a:latin typeface="+mn-lt"/>
          <a:ea typeface="+mn-ea"/>
          <a:cs typeface="+mn-cs"/>
        </a:defRPr>
      </a:lvl7pPr>
      <a:lvl8pPr marL="1670609" indent="-111374" algn="l" defTabSz="445496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7" kern="1200">
          <a:solidFill>
            <a:schemeClr val="tx1"/>
          </a:solidFill>
          <a:latin typeface="+mn-lt"/>
          <a:ea typeface="+mn-ea"/>
          <a:cs typeface="+mn-cs"/>
        </a:defRPr>
      </a:lvl8pPr>
      <a:lvl9pPr marL="1893357" indent="-111374" algn="l" defTabSz="445496" rtl="0" eaLnBrk="1" latinLnBrk="0" hangingPunct="1">
        <a:lnSpc>
          <a:spcPct val="90000"/>
        </a:lnSpc>
        <a:spcBef>
          <a:spcPts val="244"/>
        </a:spcBef>
        <a:buFont typeface="Arial" panose="020B0604020202020204" pitchFamily="34" charset="0"/>
        <a:buChar char="•"/>
        <a:defRPr sz="87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45496" rtl="0" eaLnBrk="1" latinLnBrk="0" hangingPunct="1">
        <a:defRPr sz="877" kern="1200">
          <a:solidFill>
            <a:schemeClr val="tx1"/>
          </a:solidFill>
          <a:latin typeface="+mn-lt"/>
          <a:ea typeface="+mn-ea"/>
          <a:cs typeface="+mn-cs"/>
        </a:defRPr>
      </a:lvl1pPr>
      <a:lvl2pPr marL="222748" algn="l" defTabSz="445496" rtl="0" eaLnBrk="1" latinLnBrk="0" hangingPunct="1">
        <a:defRPr sz="877" kern="1200">
          <a:solidFill>
            <a:schemeClr val="tx1"/>
          </a:solidFill>
          <a:latin typeface="+mn-lt"/>
          <a:ea typeface="+mn-ea"/>
          <a:cs typeface="+mn-cs"/>
        </a:defRPr>
      </a:lvl2pPr>
      <a:lvl3pPr marL="445496" algn="l" defTabSz="445496" rtl="0" eaLnBrk="1" latinLnBrk="0" hangingPunct="1">
        <a:defRPr sz="877" kern="1200">
          <a:solidFill>
            <a:schemeClr val="tx1"/>
          </a:solidFill>
          <a:latin typeface="+mn-lt"/>
          <a:ea typeface="+mn-ea"/>
          <a:cs typeface="+mn-cs"/>
        </a:defRPr>
      </a:lvl3pPr>
      <a:lvl4pPr marL="668244" algn="l" defTabSz="445496" rtl="0" eaLnBrk="1" latinLnBrk="0" hangingPunct="1">
        <a:defRPr sz="877" kern="1200">
          <a:solidFill>
            <a:schemeClr val="tx1"/>
          </a:solidFill>
          <a:latin typeface="+mn-lt"/>
          <a:ea typeface="+mn-ea"/>
          <a:cs typeface="+mn-cs"/>
        </a:defRPr>
      </a:lvl4pPr>
      <a:lvl5pPr marL="890991" algn="l" defTabSz="445496" rtl="0" eaLnBrk="1" latinLnBrk="0" hangingPunct="1">
        <a:defRPr sz="877" kern="1200">
          <a:solidFill>
            <a:schemeClr val="tx1"/>
          </a:solidFill>
          <a:latin typeface="+mn-lt"/>
          <a:ea typeface="+mn-ea"/>
          <a:cs typeface="+mn-cs"/>
        </a:defRPr>
      </a:lvl5pPr>
      <a:lvl6pPr marL="1113739" algn="l" defTabSz="445496" rtl="0" eaLnBrk="1" latinLnBrk="0" hangingPunct="1">
        <a:defRPr sz="877" kern="1200">
          <a:solidFill>
            <a:schemeClr val="tx1"/>
          </a:solidFill>
          <a:latin typeface="+mn-lt"/>
          <a:ea typeface="+mn-ea"/>
          <a:cs typeface="+mn-cs"/>
        </a:defRPr>
      </a:lvl6pPr>
      <a:lvl7pPr marL="1336487" algn="l" defTabSz="445496" rtl="0" eaLnBrk="1" latinLnBrk="0" hangingPunct="1">
        <a:defRPr sz="877" kern="1200">
          <a:solidFill>
            <a:schemeClr val="tx1"/>
          </a:solidFill>
          <a:latin typeface="+mn-lt"/>
          <a:ea typeface="+mn-ea"/>
          <a:cs typeface="+mn-cs"/>
        </a:defRPr>
      </a:lvl7pPr>
      <a:lvl8pPr marL="1559235" algn="l" defTabSz="445496" rtl="0" eaLnBrk="1" latinLnBrk="0" hangingPunct="1">
        <a:defRPr sz="877" kern="1200">
          <a:solidFill>
            <a:schemeClr val="tx1"/>
          </a:solidFill>
          <a:latin typeface="+mn-lt"/>
          <a:ea typeface="+mn-ea"/>
          <a:cs typeface="+mn-cs"/>
        </a:defRPr>
      </a:lvl8pPr>
      <a:lvl9pPr marL="1781983" algn="l" defTabSz="445496" rtl="0" eaLnBrk="1" latinLnBrk="0" hangingPunct="1">
        <a:defRPr sz="87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jpe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screenshot of a cell phone screen with text&#10;&#10;Description automatically generated">
            <a:extLst>
              <a:ext uri="{FF2B5EF4-FFF2-40B4-BE49-F238E27FC236}">
                <a16:creationId xmlns:a16="http://schemas.microsoft.com/office/drawing/2014/main" id="{2080AB5F-37B7-4923-BE52-E7F3A306CE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1" y="-1555"/>
            <a:ext cx="1438659" cy="1691643"/>
          </a:xfrm>
          <a:prstGeom prst="rect">
            <a:avLst/>
          </a:prstGeom>
        </p:spPr>
      </p:pic>
      <p:pic>
        <p:nvPicPr>
          <p:cNvPr id="7" name="Picture 6" descr="A picture containing nature, standing, large, giraffe&#10;&#10;Description automatically generated">
            <a:extLst>
              <a:ext uri="{FF2B5EF4-FFF2-40B4-BE49-F238E27FC236}">
                <a16:creationId xmlns:a16="http://schemas.microsoft.com/office/drawing/2014/main" id="{F21B7CE9-DD9E-4030-9E52-FC456F0ABBBD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10" t="7541" r="20226" b="5031"/>
          <a:stretch/>
        </p:blipFill>
        <p:spPr>
          <a:xfrm rot="5400000">
            <a:off x="1938115" y="-222047"/>
            <a:ext cx="2070336" cy="59334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0009502-4E4D-4513-986A-9F387FEBF20A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6830" y="-155"/>
            <a:ext cx="2253657" cy="1690243"/>
          </a:xfrm>
          <a:prstGeom prst="rect">
            <a:avLst/>
          </a:prstGeom>
        </p:spPr>
      </p:pic>
      <p:pic>
        <p:nvPicPr>
          <p:cNvPr id="5" name="Picture 4" descr="A close up of a lush green hillside&#10;&#10;Description automatically generated">
            <a:extLst>
              <a:ext uri="{FF2B5EF4-FFF2-40B4-BE49-F238E27FC236}">
                <a16:creationId xmlns:a16="http://schemas.microsoft.com/office/drawing/2014/main" id="{92906B3D-09F3-4858-8D3F-16FEC0513A3C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hq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772" t="18305" b="12522"/>
          <a:stretch/>
        </p:blipFill>
        <p:spPr>
          <a:xfrm>
            <a:off x="3684584" y="0"/>
            <a:ext cx="2255424" cy="169024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9164B6A-8772-4D5A-8E71-86BCF709DA6C}"/>
              </a:ext>
            </a:extLst>
          </p:cNvPr>
          <p:cNvSpPr txBox="1"/>
          <p:nvPr/>
        </p:nvSpPr>
        <p:spPr>
          <a:xfrm>
            <a:off x="1317620" y="0"/>
            <a:ext cx="126000" cy="12600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a)</a:t>
            </a:r>
            <a:endParaRPr lang="LID4096" sz="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50ABE71-81F3-45E1-84B6-C664596AF0E0}"/>
              </a:ext>
            </a:extLst>
          </p:cNvPr>
          <p:cNvSpPr txBox="1"/>
          <p:nvPr/>
        </p:nvSpPr>
        <p:spPr>
          <a:xfrm>
            <a:off x="3559109" y="-310"/>
            <a:ext cx="126000" cy="12600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b)</a:t>
            </a:r>
            <a:endParaRPr lang="LID4096" sz="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4E2584-3647-421B-9CF2-29829A0CD008}"/>
              </a:ext>
            </a:extLst>
          </p:cNvPr>
          <p:cNvSpPr txBox="1"/>
          <p:nvPr/>
        </p:nvSpPr>
        <p:spPr>
          <a:xfrm>
            <a:off x="5814425" y="0"/>
            <a:ext cx="126000" cy="12600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c)</a:t>
            </a:r>
            <a:endParaRPr lang="LID4096" sz="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4982CD-D9F3-418E-AE85-ED93E0814E11}"/>
              </a:ext>
            </a:extLst>
          </p:cNvPr>
          <p:cNvSpPr txBox="1"/>
          <p:nvPr/>
        </p:nvSpPr>
        <p:spPr>
          <a:xfrm>
            <a:off x="5814000" y="1695160"/>
            <a:ext cx="126000" cy="12600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800" dirty="0">
                <a:latin typeface="Arial" panose="020B0604020202020204" pitchFamily="34" charset="0"/>
                <a:cs typeface="Arial" panose="020B0604020202020204" pitchFamily="34" charset="0"/>
              </a:rPr>
              <a:t>d)</a:t>
            </a:r>
            <a:endParaRPr lang="LID4096" sz="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4693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</TotalTime>
  <Words>9</Words>
  <Application>Microsoft Office PowerPoint</Application>
  <PresentationFormat>Custom</PresentationFormat>
  <Paragraphs>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Lore Abad</dc:creator>
  <cp:lastModifiedBy>Lore Abad</cp:lastModifiedBy>
  <cp:revision>25</cp:revision>
  <dcterms:created xsi:type="dcterms:W3CDTF">2020-06-05T15:18:50Z</dcterms:created>
  <dcterms:modified xsi:type="dcterms:W3CDTF">2020-07-09T17:41:57Z</dcterms:modified>
</cp:coreProperties>
</file>